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1" r:id="rId4"/>
    <p:sldId id="264" r:id="rId5"/>
    <p:sldId id="283" r:id="rId6"/>
    <p:sldId id="265" r:id="rId7"/>
    <p:sldId id="282" r:id="rId8"/>
    <p:sldId id="276" r:id="rId9"/>
    <p:sldId id="280" r:id="rId10"/>
    <p:sldId id="284" r:id="rId11"/>
    <p:sldId id="258" r:id="rId12"/>
    <p:sldId id="26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SU Stidti" panose="02000000000000000000" pitchFamily="50" charset="-34"/>
      <p:regular r:id="rId19"/>
      <p:bold r:id="rId20"/>
      <p:italic r:id="rId21"/>
      <p:boldItalic r:id="rId22"/>
    </p:embeddedFont>
    <p:embeddedFont>
      <p:font typeface="PSU Stidti Light" panose="02000000000000000000" pitchFamily="50" charset="-34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1D3B6D"/>
    <a:srgbClr val="EDEDED"/>
    <a:srgbClr val="C9C6E5"/>
    <a:srgbClr val="52B3E6"/>
    <a:srgbClr val="5CC5E5"/>
    <a:srgbClr val="406CB3"/>
    <a:srgbClr val="01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61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tisak Kaewneam (กิตติศักดิ์ แก้วเนียม)" userId="3d05e9c4-18d1-4ac2-86b7-c19b70f71fab" providerId="ADAL" clId="{D87F59D4-9228-4263-A66E-55CCC3D62E5A}"/>
    <pc:docChg chg="modSld">
      <pc:chgData name="Kittisak Kaewneam (กิตติศักดิ์ แก้วเนียม)" userId="3d05e9c4-18d1-4ac2-86b7-c19b70f71fab" providerId="ADAL" clId="{D87F59D4-9228-4263-A66E-55CCC3D62E5A}" dt="2025-09-09T03:54:01.927" v="6" actId="20577"/>
      <pc:docMkLst>
        <pc:docMk/>
      </pc:docMkLst>
      <pc:sldChg chg="modSp mod">
        <pc:chgData name="Kittisak Kaewneam (กิตติศักดิ์ แก้วเนียม)" userId="3d05e9c4-18d1-4ac2-86b7-c19b70f71fab" providerId="ADAL" clId="{D87F59D4-9228-4263-A66E-55CCC3D62E5A}" dt="2025-09-09T03:54:01.927" v="6" actId="20577"/>
        <pc:sldMkLst>
          <pc:docMk/>
          <pc:sldMk cId="1603705965" sldId="280"/>
        </pc:sldMkLst>
        <pc:spChg chg="mod">
          <ac:chgData name="Kittisak Kaewneam (กิตติศักดิ์ แก้วเนียม)" userId="3d05e9c4-18d1-4ac2-86b7-c19b70f71fab" providerId="ADAL" clId="{D87F59D4-9228-4263-A66E-55CCC3D62E5A}" dt="2025-09-09T03:54:01.927" v="6" actId="20577"/>
          <ac:spMkLst>
            <pc:docMk/>
            <pc:sldMk cId="1603705965" sldId="280"/>
            <ac:spMk id="3" creationId="{D63CCEF8-A088-46AA-B384-B276425854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216B-848F-4170-9C3D-DBAC3BB4E99A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40616-5FCA-4B4A-80DF-C1D05424B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95534" y="5527343"/>
            <a:ext cx="12287534" cy="133065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43" y="5890040"/>
            <a:ext cx="1889764" cy="585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75" y="365983"/>
            <a:ext cx="571843" cy="8895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091821" y="2174779"/>
            <a:ext cx="6769289" cy="641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lang="en-US" sz="4200" dirty="0"/>
              <a:t>Click to add</a:t>
            </a:r>
            <a:r>
              <a:rPr lang="en-US" sz="4200" baseline="0" dirty="0"/>
              <a:t> Title</a:t>
            </a:r>
            <a:endParaRPr lang="en-GB" sz="4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091821" y="2857364"/>
            <a:ext cx="6768759" cy="73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/>
              <a:t>Click to add</a:t>
            </a:r>
            <a:r>
              <a:rPr lang="en-US" sz="2800" baseline="0" dirty="0"/>
              <a:t> Title</a:t>
            </a:r>
            <a:endParaRPr lang="en-GB" sz="28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1050880" y="6186393"/>
            <a:ext cx="3916905" cy="28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2525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Click to add</a:t>
            </a:r>
            <a:r>
              <a:rPr lang="en-US" sz="1800" baseline="0" dirty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 Presentation Date</a:t>
            </a:r>
            <a:endParaRPr lang="en-GB" sz="1800" dirty="0">
              <a:solidFill>
                <a:srgbClr val="525252"/>
              </a:solidFill>
              <a:latin typeface="PSU Stidti Light" panose="02000000000000000000" pitchFamily="50" charset="-34"/>
              <a:cs typeface="PSU Stidti Light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9402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5289" y="1984885"/>
            <a:ext cx="7026889" cy="690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89" y="2735322"/>
            <a:ext cx="7026889" cy="2637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2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1" y="2174779"/>
            <a:ext cx="6782937" cy="641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lang="en-US" sz="4200" dirty="0"/>
              <a:t>Click to add</a:t>
            </a:r>
            <a:r>
              <a:rPr lang="en-US" sz="4200" baseline="0" dirty="0"/>
              <a:t> Title</a:t>
            </a:r>
            <a:endParaRPr lang="en-GB" sz="4200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091821" y="2857364"/>
            <a:ext cx="6782406" cy="73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/>
              <a:t>Click to add</a:t>
            </a:r>
            <a:r>
              <a:rPr lang="en-US" sz="2800" baseline="0" dirty="0"/>
              <a:t> Title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0655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tent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2500" y="-15045"/>
            <a:ext cx="12287534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" y="-15045"/>
            <a:ext cx="12192000" cy="1702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264" y="378774"/>
            <a:ext cx="6040271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78A388A-7988-46DE-B9E8-DE8FDC5F0CCE}" type="datetime1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61264" y="2116138"/>
            <a:ext cx="10477542" cy="3616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6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tent Slide Grey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2500" y="-15045"/>
            <a:ext cx="12287534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" y="-15045"/>
            <a:ext cx="12192000" cy="1702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264" y="378774"/>
            <a:ext cx="6040271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29A28CCB-116C-45C0-BE1A-7212FE73FD38}" type="datetime1">
              <a:rPr lang="en-GB" smtClean="0"/>
              <a:t>09/09/2025</a:t>
            </a:fld>
            <a:endParaRPr lang="en-GB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1264" y="2129051"/>
            <a:ext cx="10478211" cy="3630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979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1D3B6D"/>
                </a:solidFill>
              </a:defRPr>
            </a:lvl1pPr>
          </a:lstStyle>
          <a:p>
            <a:fld id="{7D6DBD56-C9B4-4959-8AE7-063E6963F878}" type="datetime1">
              <a:rPr lang="en-GB" smtClean="0"/>
              <a:t>09/09/2025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56" b="857"/>
          <a:stretch/>
        </p:blipFill>
        <p:spPr>
          <a:xfrm>
            <a:off x="11038806" y="6146776"/>
            <a:ext cx="785592" cy="419148"/>
          </a:xfrm>
          <a:prstGeom prst="rect">
            <a:avLst/>
          </a:prstGeom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1B8FD277-4833-4FDA-9C21-227EAE8A5F1B}" type="datetime1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0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7" y="3033152"/>
            <a:ext cx="2587949" cy="8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8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2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0" r:id="rId5"/>
    <p:sldLayoutId id="2147483655" r:id="rId6"/>
    <p:sldLayoutId id="2147483661" r:id="rId7"/>
    <p:sldLayoutId id="214748365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70375" y="1281399"/>
            <a:ext cx="10214467" cy="6416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sz="4800" dirty="0"/>
              <a:t>ชื่อผลงาน</a:t>
            </a:r>
            <a:endParaRPr lang="en-GB" sz="4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41152" y="345112"/>
            <a:ext cx="3916905" cy="288864"/>
          </a:xfrm>
        </p:spPr>
        <p:txBody>
          <a:bodyPr/>
          <a:lstStyle/>
          <a:p>
            <a:r>
              <a:rPr lang="en-US" sz="2000" dirty="0">
                <a:solidFill>
                  <a:schemeClr val="accent4"/>
                </a:solidFill>
              </a:rPr>
              <a:t>#</a:t>
            </a:r>
            <a:r>
              <a:rPr lang="th-TH" sz="2000" dirty="0">
                <a:solidFill>
                  <a:schemeClr val="accent4"/>
                </a:solidFill>
              </a:rPr>
              <a:t>โชว์กึ๋นไอเดียเจ๋ง</a:t>
            </a:r>
            <a:endParaRPr lang="en-GB" sz="20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32" y="5771040"/>
            <a:ext cx="2781300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60" y="5668539"/>
            <a:ext cx="3397827" cy="1195602"/>
          </a:xfrm>
          <a:prstGeom prst="rect">
            <a:avLst/>
          </a:prstGeom>
        </p:spPr>
      </p:pic>
      <p:sp>
        <p:nvSpPr>
          <p:cNvPr id="13" name="Text Placeholder 10"/>
          <p:cNvSpPr txBox="1">
            <a:spLocks/>
          </p:cNvSpPr>
          <p:nvPr/>
        </p:nvSpPr>
        <p:spPr>
          <a:xfrm>
            <a:off x="5875284" y="4598953"/>
            <a:ext cx="6027504" cy="5738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th-TH" sz="2000" dirty="0">
                <a:latin typeface="+mj-lt"/>
              </a:rPr>
              <a:t>ชื่อผู้นำเสนอหรือทีมงาน</a:t>
            </a:r>
            <a:br>
              <a:rPr lang="th-TH" sz="2000" dirty="0">
                <a:latin typeface="+mj-lt"/>
              </a:rPr>
            </a:br>
            <a:r>
              <a:rPr lang="th-TH" sz="16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สำนักวิทยบริการ มหาวิทยาลัยสงขลานครินทร์ วิทยาเขตปัตตานี</a:t>
            </a:r>
            <a:endParaRPr lang="en-GB" sz="1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D7E8EDC-CAE7-496F-B7DA-E0C578C14196}"/>
              </a:ext>
            </a:extLst>
          </p:cNvPr>
          <p:cNvSpPr txBox="1">
            <a:spLocks/>
          </p:cNvSpPr>
          <p:nvPr/>
        </p:nvSpPr>
        <p:spPr>
          <a:xfrm>
            <a:off x="1770375" y="2172665"/>
            <a:ext cx="10214467" cy="6416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h-TH" sz="3200" dirty="0"/>
              <a:t>โครงการด้าน</a:t>
            </a:r>
            <a:r>
              <a:rPr lang="en-US" sz="3200" dirty="0"/>
              <a:t>: …</a:t>
            </a:r>
            <a:r>
              <a:rPr lang="th-TH" sz="3200" dirty="0"/>
              <a:t>...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293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1264" y="378774"/>
            <a:ext cx="11253200" cy="753991"/>
          </a:xfrm>
        </p:spPr>
        <p:txBody>
          <a:bodyPr>
            <a:normAutofit/>
          </a:bodyPr>
          <a:lstStyle/>
          <a:p>
            <a:r>
              <a:rPr lang="th-TH" dirty="0"/>
              <a:t>จุดเด่นที่เสนอเป็นแนวปฏิบัติที่เป็นเลิศ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CCEF8-A088-46AA-B384-B27642585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h-TH" dirty="0"/>
              <a:t>อธิบายถึงประเด็น (จุดเด่น) ที่เสนอเป็นแนวปฏิบัติที่เป็นเลิศ และการเผยแพร่แนวปฏิบัติสู่ภายในหรือภายนอกมหาวิทยาลัย</a:t>
            </a:r>
          </a:p>
        </p:txBody>
      </p:sp>
    </p:spTree>
    <p:extLst>
      <p:ext uri="{BB962C8B-B14F-4D97-AF65-F5344CB8AC3E}">
        <p14:creationId xmlns:p14="http://schemas.microsoft.com/office/powerpoint/2010/main" val="39411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25289" y="2296612"/>
            <a:ext cx="7026889" cy="69007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ซักถาม / แลกเปลี่ยนข้อคิดเห็น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2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22" y="2831955"/>
            <a:ext cx="3938414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4" y="2831955"/>
            <a:ext cx="3439056" cy="12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2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013" y="1370476"/>
            <a:ext cx="7026889" cy="690076"/>
          </a:xfrm>
        </p:spPr>
        <p:txBody>
          <a:bodyPr>
            <a:normAutofit fontScale="90000"/>
          </a:bodyPr>
          <a:lstStyle/>
          <a:p>
            <a:r>
              <a:rPr lang="th-TH" dirty="0"/>
              <a:t>หัวข้อการนำเสนอ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013" y="2120913"/>
            <a:ext cx="9474546" cy="263719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h-TH" sz="1800" dirty="0"/>
              <a:t> </a:t>
            </a:r>
            <a:r>
              <a:rPr lang="th-TH" sz="1600" dirty="0"/>
              <a:t>ที่มาของโครงการ (การประเมินปัญหา/ความเสี่ยง)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/>
              <a:t> เป้าหมาย/วัตถุประสงค์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/>
              <a:t> ผลที่คาดว่าจะได้รับ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/>
              <a:t> การออกแบบกระบวนการ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sz="1400" dirty="0"/>
              <a:t>วิธีการ/แนวทางการปฏิบัติจริง (</a:t>
            </a:r>
            <a:r>
              <a:rPr lang="en-US" sz="1400" dirty="0"/>
              <a:t>PDCA) </a:t>
            </a:r>
            <a:r>
              <a:rPr lang="th-TH" sz="1400" dirty="0"/>
              <a:t>ในอดีต และที่ได้ปรับปรุงใหม่ในปัจจุบัน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sz="1400" dirty="0"/>
              <a:t>งบประมาณที่ใช้ในการจัดโครงการ-กิจกรรม (ถ้ามี)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/>
              <a:t>การวัดผลและผลลัพธ์ (แสดงระดับแนวโน้มข้อมูลเชิงเปรียบเทียบ 3 ปี และ/หรือเปรียบเทียบกับหน่วยงานภายใน/ภายนอก)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/>
              <a:t>การเรียนรู้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th-TH" sz="1400" dirty="0"/>
              <a:t>แผน หรือ แนวทางการพัฒนาคุณภาพอย่างต่อเนื่องในอนาคต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sz="1400" dirty="0"/>
              <a:t>จุดแข็ง หรือ สิ่งที่ทำได้ดีในประเด็นที่นำเสนอ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sz="1400" dirty="0"/>
              <a:t>กลยุทธ์ หรือ ปัจจัยที่นำไปสู่ความสำเร็จ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sz="1400" dirty="0"/>
              <a:t>ปัญหา อุปสรรค และแนวทางแก้ไข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/>
              <a:t>ประเด็น (จุดเด่น) ที่เสนอเป็นแนวปฏิบัติที่เป็นเลิศ และการเผยแพร่แนวปฏิบัติสู่ภายในหรือภายนอกมหาวิทยาลัย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454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ที่มาของโครงการ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4A5E2-214E-499E-B175-7970038A1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h-TH" dirty="0"/>
              <a:t>อธิบายถึงการประเมินปัญหา/ความเสี่ยงที่พบ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4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เป้าหมาย/วัตถุประสงค์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B44CC-6B84-475E-9AD4-F745D086FC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เพื่อ...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เพื่อ...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เพื่อ...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ผลที่คาดว่าจะได้รับ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13ED2A-59A8-4FEE-BC9C-6E1509496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264" y="2116138"/>
            <a:ext cx="10477542" cy="36163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...(สอดคล้องกับวัตถุประสงค์)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...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1264" y="378774"/>
            <a:ext cx="7626772" cy="753991"/>
          </a:xfrm>
        </p:spPr>
        <p:txBody>
          <a:bodyPr>
            <a:noAutofit/>
          </a:bodyPr>
          <a:lstStyle/>
          <a:p>
            <a:r>
              <a:rPr lang="th-TH" dirty="0"/>
              <a:t>การออกแบบกระบวนการ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3E88D-09C2-4AC4-B505-F3B0EB417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h-TH" dirty="0"/>
              <a:t>อธิบายถึงวิธีการ/แนวทางการปฏิบัติจริง ตามกรอบ </a:t>
            </a:r>
            <a:r>
              <a:rPr lang="en-US" dirty="0"/>
              <a:t>PDCA </a:t>
            </a:r>
            <a:r>
              <a:rPr lang="th-TH" dirty="0"/>
              <a:t>ในอดีต และที่ได้ปรับปรุงใหม่ในปัจจุบัน</a:t>
            </a:r>
          </a:p>
          <a:p>
            <a:r>
              <a:rPr lang="th-TH" dirty="0"/>
              <a:t>งบประมาณที่ใช้ในการจัดโครงการ-กิจกรรม (ถ้ามี)</a:t>
            </a:r>
          </a:p>
          <a:p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D297128-80FC-460B-813A-7A6909109475}"/>
              </a:ext>
            </a:extLst>
          </p:cNvPr>
          <p:cNvSpPr txBox="1"/>
          <p:nvPr/>
        </p:nvSpPr>
        <p:spPr>
          <a:xfrm>
            <a:off x="5424181" y="5832378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PSU Stidti" panose="02000000000000000000" pitchFamily="50" charset="-34"/>
                <a:cs typeface="PSU Stidti" panose="02000000000000000000" pitchFamily="50" charset="-34"/>
              </a:rPr>
              <a:t>ภาพกิจกรรม</a:t>
            </a:r>
            <a:endParaRPr lang="en-US" sz="1600" dirty="0">
              <a:solidFill>
                <a:schemeClr val="bg1"/>
              </a:solidFill>
              <a:latin typeface="PSU Stidti" panose="02000000000000000000" pitchFamily="50" charset="-34"/>
              <a:cs typeface="PSU Stidti" panose="02000000000000000000" pitchFamily="50" charset="-34"/>
            </a:endParaRPr>
          </a:p>
        </p:txBody>
      </p:sp>
      <p:pic>
        <p:nvPicPr>
          <p:cNvPr id="4" name="Picture 3" descr="Hot air balloon in foggy mountains">
            <a:extLst>
              <a:ext uri="{FF2B5EF4-FFF2-40B4-BE49-F238E27FC236}">
                <a16:creationId xmlns:a16="http://schemas.microsoft.com/office/drawing/2014/main" id="{85C4D148-F44A-44EA-8306-22CBEDACC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1" y="361507"/>
            <a:ext cx="3557460" cy="2371061"/>
          </a:xfrm>
          <a:prstGeom prst="rect">
            <a:avLst/>
          </a:prstGeom>
        </p:spPr>
      </p:pic>
      <p:pic>
        <p:nvPicPr>
          <p:cNvPr id="12" name="Picture 11" descr="Hot air balloon in foggy mountains">
            <a:extLst>
              <a:ext uri="{FF2B5EF4-FFF2-40B4-BE49-F238E27FC236}">
                <a16:creationId xmlns:a16="http://schemas.microsoft.com/office/drawing/2014/main" id="{F96CAA14-DF9B-4353-9F8B-86E45F5C5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1" y="2939902"/>
            <a:ext cx="3557460" cy="2371061"/>
          </a:xfrm>
          <a:prstGeom prst="rect">
            <a:avLst/>
          </a:prstGeom>
        </p:spPr>
      </p:pic>
      <p:pic>
        <p:nvPicPr>
          <p:cNvPr id="15" name="Picture 14" descr="Hot air balloon in foggy mountains">
            <a:extLst>
              <a:ext uri="{FF2B5EF4-FFF2-40B4-BE49-F238E27FC236}">
                <a16:creationId xmlns:a16="http://schemas.microsoft.com/office/drawing/2014/main" id="{A139BB65-AD37-4E22-9C19-D6676FF09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70" y="361507"/>
            <a:ext cx="3557460" cy="2371061"/>
          </a:xfrm>
          <a:prstGeom prst="rect">
            <a:avLst/>
          </a:prstGeom>
        </p:spPr>
      </p:pic>
      <p:pic>
        <p:nvPicPr>
          <p:cNvPr id="17" name="Picture 16" descr="Hot air balloon in foggy mountains">
            <a:extLst>
              <a:ext uri="{FF2B5EF4-FFF2-40B4-BE49-F238E27FC236}">
                <a16:creationId xmlns:a16="http://schemas.microsoft.com/office/drawing/2014/main" id="{9C289E6E-AC47-4E52-9144-5B047C682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70" y="2939902"/>
            <a:ext cx="3557460" cy="2371061"/>
          </a:xfrm>
          <a:prstGeom prst="rect">
            <a:avLst/>
          </a:prstGeom>
        </p:spPr>
      </p:pic>
      <p:pic>
        <p:nvPicPr>
          <p:cNvPr id="18" name="Picture 17" descr="Hot air balloon in foggy mountains">
            <a:extLst>
              <a:ext uri="{FF2B5EF4-FFF2-40B4-BE49-F238E27FC236}">
                <a16:creationId xmlns:a16="http://schemas.microsoft.com/office/drawing/2014/main" id="{4F448038-C58E-47D4-A6B7-714CCB7E6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29" y="361507"/>
            <a:ext cx="3557460" cy="2371061"/>
          </a:xfrm>
          <a:prstGeom prst="rect">
            <a:avLst/>
          </a:prstGeom>
        </p:spPr>
      </p:pic>
      <p:pic>
        <p:nvPicPr>
          <p:cNvPr id="19" name="Picture 18" descr="Hot air balloon in foggy mountains">
            <a:extLst>
              <a:ext uri="{FF2B5EF4-FFF2-40B4-BE49-F238E27FC236}">
                <a16:creationId xmlns:a16="http://schemas.microsoft.com/office/drawing/2014/main" id="{6237E8D0-1058-4464-8963-75037A65B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29" y="2939902"/>
            <a:ext cx="3557460" cy="23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9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1264" y="378774"/>
            <a:ext cx="11253200" cy="753991"/>
          </a:xfrm>
        </p:spPr>
        <p:txBody>
          <a:bodyPr>
            <a:normAutofit/>
          </a:bodyPr>
          <a:lstStyle/>
          <a:p>
            <a:r>
              <a:rPr lang="th-TH" dirty="0"/>
              <a:t>การวัดผลและผลลัพธ์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2325A-1A74-4FBC-A6A5-40D5DF9478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h-TH" dirty="0"/>
              <a:t>อธิบายวิธีการวัดผลและผลลัพธ์ที่ได้ แสดงระดับแนวโน้มข้อมูลเชิงเปรียบเทียบ 3 ปีย้อนหลัง และ/หรือ เปรียบเทียบกับหน่วยงานภายใน/ภายนอก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1264" y="378774"/>
            <a:ext cx="11253200" cy="753991"/>
          </a:xfrm>
        </p:spPr>
        <p:txBody>
          <a:bodyPr>
            <a:normAutofit/>
          </a:bodyPr>
          <a:lstStyle/>
          <a:p>
            <a:r>
              <a:rPr lang="th-TH" dirty="0"/>
              <a:t>การเรียนรู้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CCEF8-A088-46AA-B384-B27642585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h-TH" dirty="0"/>
              <a:t>อธิบายถึงสิ่งที่ได้เรียนรู้จาก</a:t>
            </a:r>
            <a:r>
              <a:rPr lang="th-TH" dirty="0" err="1"/>
              <a:t>การทำ</a:t>
            </a:r>
            <a:r>
              <a:rPr lang="th-TH" dirty="0"/>
              <a:t>โครงการ</a:t>
            </a:r>
            <a:r>
              <a:rPr lang="th-TH"/>
              <a:t>/กิจกรรม</a:t>
            </a:r>
            <a:endParaRPr lang="th-TH" dirty="0"/>
          </a:p>
          <a:p>
            <a:pPr lvl="1"/>
            <a:r>
              <a:rPr lang="th-TH" dirty="0"/>
              <a:t>แผน หรือ แนวทางการพัฒนาคุณภาพอย่างต่อเนื่องในอนาคต</a:t>
            </a:r>
          </a:p>
          <a:p>
            <a:pPr lvl="1"/>
            <a:r>
              <a:rPr lang="th-TH" dirty="0"/>
              <a:t>จุดแข็ง หรือ สิ่งที่ทำได้ดีในประเด็นที่นำเสนอ</a:t>
            </a:r>
          </a:p>
          <a:p>
            <a:pPr lvl="1"/>
            <a:r>
              <a:rPr lang="th-TH" dirty="0"/>
              <a:t>กลยุทธ์ หรือ ปัจจัยที่นำไปสู่ความสำเร็จ</a:t>
            </a:r>
          </a:p>
          <a:p>
            <a:pPr lvl="1"/>
            <a:r>
              <a:rPr lang="th-TH" dirty="0"/>
              <a:t>ปัญหา อุปสรรค และแนวทางแก้ไข</a:t>
            </a:r>
          </a:p>
        </p:txBody>
      </p:sp>
    </p:spTree>
    <p:extLst>
      <p:ext uri="{BB962C8B-B14F-4D97-AF65-F5344CB8AC3E}">
        <p14:creationId xmlns:p14="http://schemas.microsoft.com/office/powerpoint/2010/main" val="16037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U">
      <a:dk1>
        <a:srgbClr val="FFFFFF"/>
      </a:dk1>
      <a:lt1>
        <a:srgbClr val="1D3B6D"/>
      </a:lt1>
      <a:dk2>
        <a:srgbClr val="FFFFFF"/>
      </a:dk2>
      <a:lt2>
        <a:srgbClr val="1D3B6D"/>
      </a:lt2>
      <a:accent1>
        <a:srgbClr val="406CB3"/>
      </a:accent1>
      <a:accent2>
        <a:srgbClr val="0190BA"/>
      </a:accent2>
      <a:accent3>
        <a:srgbClr val="52B3E6"/>
      </a:accent3>
      <a:accent4>
        <a:srgbClr val="5CC5E5"/>
      </a:accent4>
      <a:accent5>
        <a:srgbClr val="4472C4"/>
      </a:accent5>
      <a:accent6>
        <a:srgbClr val="C9C6DC"/>
      </a:accent6>
      <a:hlink>
        <a:srgbClr val="0190BA"/>
      </a:hlink>
      <a:folHlink>
        <a:srgbClr val="C9C6DC"/>
      </a:folHlink>
    </a:clrScheme>
    <a:fontScheme name="PSU Stidi">
      <a:majorFont>
        <a:latin typeface="PSU Stidti"/>
        <a:ea typeface=""/>
        <a:cs typeface="PSU Stidti"/>
      </a:majorFont>
      <a:minorFont>
        <a:latin typeface="PSU Stidti"/>
        <a:ea typeface=""/>
        <a:cs typeface="PSU Stidt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354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PSU Stidti Light</vt:lpstr>
      <vt:lpstr>Arial</vt:lpstr>
      <vt:lpstr>Courier New</vt:lpstr>
      <vt:lpstr>PSU Stidti</vt:lpstr>
      <vt:lpstr>Calibri</vt:lpstr>
      <vt:lpstr>Office Theme</vt:lpstr>
      <vt:lpstr>PowerPoint Presentation</vt:lpstr>
      <vt:lpstr>หัวข้อการนำเสนอ</vt:lpstr>
      <vt:lpstr>ที่มาของโครงการ</vt:lpstr>
      <vt:lpstr>เป้าหมาย/วัตถุประสงค์</vt:lpstr>
      <vt:lpstr>ผลที่คาดว่าจะได้รับ</vt:lpstr>
      <vt:lpstr>การออกแบบกระบวนการ</vt:lpstr>
      <vt:lpstr>PowerPoint Presentation</vt:lpstr>
      <vt:lpstr>การวัดผลและผลลัพธ์</vt:lpstr>
      <vt:lpstr>การเรียนรู้</vt:lpstr>
      <vt:lpstr>จุดเด่นที่เสนอเป็นแนวปฏิบัติที่เป็นเลิศ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Kattika Tanyong</dc:creator>
  <cp:lastModifiedBy>Kittisak Kaewneam</cp:lastModifiedBy>
  <cp:revision>148</cp:revision>
  <dcterms:created xsi:type="dcterms:W3CDTF">2018-04-27T11:52:02Z</dcterms:created>
  <dcterms:modified xsi:type="dcterms:W3CDTF">2025-09-09T03:54:03Z</dcterms:modified>
</cp:coreProperties>
</file>